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2" r:id="rId13"/>
    <p:sldId id="283" r:id="rId14"/>
    <p:sldId id="284" r:id="rId15"/>
    <p:sldId id="285" r:id="rId16"/>
    <p:sldId id="286" r:id="rId17"/>
    <p:sldId id="287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9B10C15-F9EC-4BE9-B183-176DFD487692}" type="datetimeFigureOut">
              <a:rPr lang="en-US"/>
              <a:pPr>
                <a:defRPr/>
              </a:pPr>
              <a:t>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56D4FF-3361-47B9-B232-743CCA8B0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4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International Medical Interpreters Association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D2CB2-163A-4C5E-8CB8-110679F3F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7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International Medical Interpreters Association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3D19A-90C4-4ED7-B764-681F868E93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7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International Medical Interpreters Association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96822-26D9-4836-BD4F-8722FBD84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International Medical Interpreters Association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9D05A-31ED-46BB-89B5-FC534A800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3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International Medical Interpreters Association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D8370-11FA-46DB-9F8B-7376D51DA3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3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International Medical Interpreters Association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1A9DE-8E38-4A58-9705-9B020D545D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8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International Medical Interpreters Association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C6148-EBCD-4585-96C7-D48BB064B5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0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International Medical Interpreters Association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351F0-81F5-415D-8D06-A3E1C486D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5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International Medical Interpreters Association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271F4-8FB1-4086-B073-8598A50AC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0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International Medical Interpreters Association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A215B-3619-4CF8-A30A-2A8FC53948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International Medical Interpreters Association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ABC45-1195-4DAB-9E63-F2A1A6F6C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8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International Medical Interpreters Association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4E1D29-DF4F-4AE5-B829-31F3D5AE9B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cs typeface="Times New Roman" charset="0"/>
              </a:rPr>
              <a:t>TITLE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Subtitle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Presenter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Date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000" dirty="0" smtClean="0">
              <a:latin typeface="Arial" charset="0"/>
              <a:cs typeface="Times New Roman" charset="0"/>
            </a:endParaRPr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04800"/>
            <a:ext cx="74580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25" y="6477000"/>
            <a:ext cx="8839200" cy="32067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© International Medical Interpreters Association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cs typeface="Times New Roman" charset="0"/>
              </a:rPr>
              <a:t>TITLE</a:t>
            </a:r>
            <a:endParaRPr lang="en-US" sz="2800" dirty="0" smtClean="0">
              <a:cs typeface="Times New Roman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2800" dirty="0" smtClean="0">
              <a:cs typeface="Times New Roman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4800"/>
            <a:ext cx="745648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25" y="6477000"/>
            <a:ext cx="8839200" cy="32067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© International Medical Interpreters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245091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cs typeface="Times New Roman" charset="0"/>
              </a:rPr>
              <a:t>TITLE</a:t>
            </a:r>
            <a:endParaRPr lang="en-US" sz="2800" dirty="0" smtClean="0">
              <a:cs typeface="Times New Roman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2800" dirty="0" smtClean="0">
              <a:cs typeface="Times New Roman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4800"/>
            <a:ext cx="745648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25" y="6477000"/>
            <a:ext cx="8839200" cy="32067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© International Medical Interpreters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4135205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cs typeface="Times New Roman" charset="0"/>
              </a:rPr>
              <a:t>TITLE</a:t>
            </a:r>
            <a:endParaRPr lang="en-US" sz="2000" dirty="0" smtClean="0">
              <a:cs typeface="Times New Roman" charset="0"/>
            </a:endParaRPr>
          </a:p>
          <a:p>
            <a:pPr>
              <a:buClr>
                <a:srgbClr val="FF0000"/>
              </a:buClr>
              <a:buFont typeface="Wingdings" charset="0"/>
              <a:buNone/>
              <a:defRPr/>
            </a:pPr>
            <a:endParaRPr lang="en-US" sz="2000" dirty="0" smtClean="0">
              <a:cs typeface="Times New Roman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4800"/>
            <a:ext cx="745648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25" y="6477000"/>
            <a:ext cx="8839200" cy="32067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© International Medical Interpreters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314145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cs typeface="Times New Roman" charset="0"/>
              </a:rPr>
              <a:t>TITLE</a:t>
            </a:r>
            <a:endParaRPr lang="en-US" sz="2000" dirty="0" smtClean="0">
              <a:cs typeface="Times New Roman" charset="0"/>
            </a:endParaRPr>
          </a:p>
          <a:p>
            <a:pPr>
              <a:buClr>
                <a:srgbClr val="FF0000"/>
              </a:buClr>
              <a:buFont typeface="Wingdings" charset="0"/>
              <a:buNone/>
              <a:defRPr/>
            </a:pPr>
            <a:endParaRPr lang="en-US" sz="2000" dirty="0" smtClean="0">
              <a:cs typeface="Times New Roman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4800"/>
            <a:ext cx="745648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25" y="6477000"/>
            <a:ext cx="8839200" cy="32067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© International Medical Interpreters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275719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ea typeface="+mn-ea"/>
              </a:rPr>
              <a:t>TITLE</a:t>
            </a:r>
            <a:endParaRPr lang="en-US" sz="2800" dirty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4800"/>
            <a:ext cx="745648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25" y="6477000"/>
            <a:ext cx="8839200" cy="32067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© International Medical Interpreters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2395816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cs typeface="Times New Roman" charset="0"/>
              </a:rPr>
              <a:t>TITLE</a:t>
            </a:r>
            <a:endParaRPr lang="en-US" sz="2000" dirty="0" smtClean="0">
              <a:cs typeface="Times New Roman" charset="0"/>
            </a:endParaRPr>
          </a:p>
          <a:p>
            <a:pPr>
              <a:buFont typeface="Wingdings" charset="0"/>
              <a:buNone/>
              <a:defRPr/>
            </a:pPr>
            <a:endParaRPr lang="en-US" sz="2000" dirty="0" smtClean="0">
              <a:cs typeface="Times New Roman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2000" dirty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4800"/>
            <a:ext cx="745648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25" y="6477000"/>
            <a:ext cx="8839200" cy="32067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© International Medical Interpreters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424936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cs typeface="Times New Roman" charset="0"/>
              </a:rPr>
              <a:t>TITLE</a:t>
            </a:r>
            <a:endParaRPr lang="en-US" sz="2000" dirty="0" smtClean="0">
              <a:cs typeface="Times New Roman" charset="0"/>
            </a:endParaRPr>
          </a:p>
          <a:p>
            <a:pPr>
              <a:buClr>
                <a:srgbClr val="FF0000"/>
              </a:buClr>
              <a:buFont typeface="Wingdings" charset="0"/>
              <a:buNone/>
              <a:defRPr/>
            </a:pPr>
            <a:endParaRPr lang="en-CA" sz="2000" dirty="0" smtClean="0">
              <a:cs typeface="Times New Roman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4800"/>
            <a:ext cx="745648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25" y="6477000"/>
            <a:ext cx="8839200" cy="32067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© International Medical Interpreters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2756326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00" dirty="0">
                <a:cs typeface="Times New Roman" charset="0"/>
              </a:rPr>
              <a:t>Open </a:t>
            </a:r>
            <a:r>
              <a:rPr lang="en-US" sz="2800" dirty="0" smtClean="0">
                <a:cs typeface="Times New Roman" charset="0"/>
              </a:rPr>
              <a:t>Discussion</a:t>
            </a:r>
          </a:p>
          <a:p>
            <a:pPr marL="0" indent="0" algn="ctr" eaLnBrk="1" hangingPunct="1">
              <a:buFontTx/>
              <a:buNone/>
              <a:defRPr/>
            </a:pPr>
            <a:endParaRPr lang="en-CA" sz="2000" dirty="0" smtClean="0"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4800"/>
            <a:ext cx="745648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25" y="6477000"/>
            <a:ext cx="8839200" cy="32067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© International Medical Interpreters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251914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r>
              <a:rPr lang="en-US" dirty="0"/>
              <a:t>Questions</a:t>
            </a:r>
            <a:r>
              <a:rPr lang="en-US" dirty="0" smtClean="0"/>
              <a:t>?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     </a:t>
            </a:r>
            <a:r>
              <a:rPr lang="en-US" dirty="0" smtClean="0"/>
              <a:t>NAME </a:t>
            </a: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     EMAIL</a:t>
            </a:r>
            <a:endParaRPr lang="en-US" dirty="0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3942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4800"/>
            <a:ext cx="745648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25" y="6477000"/>
            <a:ext cx="8839200" cy="32067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© International Medical Interpreters Association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cs typeface="Times New Roman" charset="0"/>
              </a:rPr>
              <a:t>TITLE</a:t>
            </a:r>
            <a:endParaRPr lang="en-US" sz="2800" dirty="0" smtClean="0">
              <a:cs typeface="Times New Roman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2000" dirty="0" smtClean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4800"/>
            <a:ext cx="745648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25" y="6477000"/>
            <a:ext cx="8839200" cy="32067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© International Medical Interpreters Association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cs typeface="Times New Roman" charset="0"/>
              </a:rPr>
              <a:t>TITLE</a:t>
            </a:r>
            <a:endParaRPr lang="en-US" sz="2800" dirty="0" smtClean="0">
              <a:cs typeface="Times New Roman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2000" dirty="0">
              <a:cs typeface="Times New Roman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4800"/>
            <a:ext cx="745648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25" y="6477000"/>
            <a:ext cx="8839200" cy="32067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© International Medical Interpreters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92848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cs typeface="Times New Roman" charset="0"/>
              </a:rPr>
              <a:t>TITLE</a:t>
            </a:r>
            <a:endParaRPr lang="en-US" sz="2800" dirty="0" smtClean="0"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4800"/>
            <a:ext cx="745648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25" y="6477000"/>
            <a:ext cx="8839200" cy="32067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© International Medical Interpreters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215564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cs typeface="Times New Roman" charset="0"/>
              </a:rPr>
              <a:t>TITLE</a:t>
            </a:r>
            <a:endParaRPr lang="en-US" sz="2800" dirty="0" smtClean="0"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4800"/>
            <a:ext cx="745648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25" y="6477000"/>
            <a:ext cx="8839200" cy="32067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© International Medical Interpreters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329668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cs typeface="Times New Roman" charset="0"/>
              </a:rPr>
              <a:t>TITLE</a:t>
            </a:r>
            <a:endParaRPr lang="en-US" sz="2800" dirty="0" smtClean="0"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4800"/>
            <a:ext cx="745648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25" y="6477000"/>
            <a:ext cx="8839200" cy="32067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© International Medical Interpreters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264079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cs typeface="Times New Roman" charset="0"/>
              </a:rPr>
              <a:t>TITLE</a:t>
            </a:r>
            <a:endParaRPr lang="en-US" sz="2800" dirty="0" smtClean="0">
              <a:cs typeface="Times New Roman" charset="0"/>
            </a:endParaRPr>
          </a:p>
          <a:p>
            <a:pPr marL="533400" indent="-533400">
              <a:lnSpc>
                <a:spcPct val="90000"/>
              </a:lnSpc>
              <a:buFont typeface="Wingdings" charset="0"/>
              <a:buNone/>
              <a:defRPr/>
            </a:pPr>
            <a:endParaRPr lang="en-US" sz="2800" dirty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4800"/>
            <a:ext cx="745648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25" y="6477000"/>
            <a:ext cx="8839200" cy="32067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© International Medical Interpreters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409094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cs typeface="Times New Roman" charset="0"/>
              </a:rPr>
              <a:t>TITLE</a:t>
            </a:r>
            <a:endParaRPr lang="en-US" sz="2800" dirty="0" smtClean="0">
              <a:cs typeface="Times New Roman" charset="0"/>
            </a:endParaRPr>
          </a:p>
          <a:p>
            <a:pPr marL="457200" lvl="1" indent="0">
              <a:buNone/>
              <a:defRPr/>
            </a:pPr>
            <a:endParaRPr lang="en-CA" sz="1800" dirty="0">
              <a:solidFill>
                <a:schemeClr val="tx2"/>
              </a:solidFill>
            </a:endParaRPr>
          </a:p>
          <a:p>
            <a:pPr lvl="1"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4800"/>
            <a:ext cx="745648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25" y="6477000"/>
            <a:ext cx="8839200" cy="32067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© International Medical Interpreters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144325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cs typeface="Times New Roman" charset="0"/>
              </a:rPr>
              <a:t>TITLE</a:t>
            </a:r>
            <a:endParaRPr lang="en-US" sz="2800" dirty="0" smtClean="0">
              <a:cs typeface="Times New Roman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4800"/>
            <a:ext cx="745648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25" y="6477000"/>
            <a:ext cx="8839200" cy="32067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© International Medical Interpreters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73559636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117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Times New Roman</vt:lpstr>
      <vt:lpstr>Wingdings</vt:lpstr>
      <vt:lpstr>Default Design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Cambridge Health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iarocha</dc:creator>
  <cp:lastModifiedBy>Mohamad Anwar</cp:lastModifiedBy>
  <cp:revision>17</cp:revision>
  <dcterms:created xsi:type="dcterms:W3CDTF">2010-06-24T14:34:35Z</dcterms:created>
  <dcterms:modified xsi:type="dcterms:W3CDTF">2016-02-13T15:29:02Z</dcterms:modified>
</cp:coreProperties>
</file>